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81" r:id="rId1"/>
  </p:sldMasterIdLst>
  <p:sldIdLst>
    <p:sldId id="256" r:id="rId2"/>
    <p:sldId id="263" r:id="rId3"/>
    <p:sldId id="265" r:id="rId4"/>
    <p:sldId id="262" r:id="rId5"/>
    <p:sldId id="264" r:id="rId6"/>
    <p:sldId id="257" r:id="rId7"/>
    <p:sldId id="258" r:id="rId8"/>
    <p:sldId id="267" r:id="rId9"/>
    <p:sldId id="269" r:id="rId10"/>
    <p:sldId id="268" r:id="rId11"/>
    <p:sldId id="266" r:id="rId12"/>
    <p:sldId id="259" r:id="rId13"/>
    <p:sldId id="260" r:id="rId14"/>
    <p:sldId id="26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680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F24AC-6A36-4E62-A6D0-1306D9902F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9AE9C4F-3091-4B69-9450-7D81922B5830}">
      <dgm:prSet/>
      <dgm:spPr/>
      <dgm:t>
        <a:bodyPr/>
        <a:lstStyle/>
        <a:p>
          <a:r>
            <a:rPr lang="en-US" baseline="0"/>
            <a:t>Defining classes</a:t>
          </a:r>
          <a:endParaRPr lang="en-US"/>
        </a:p>
      </dgm:t>
    </dgm:pt>
    <dgm:pt modelId="{5034A54B-AD1A-4A70-8A16-C7C77634F8F5}" type="parTrans" cxnId="{A6C7D383-D6C9-4A26-814A-548DE599FC7D}">
      <dgm:prSet/>
      <dgm:spPr/>
      <dgm:t>
        <a:bodyPr/>
        <a:lstStyle/>
        <a:p>
          <a:endParaRPr lang="en-US"/>
        </a:p>
      </dgm:t>
    </dgm:pt>
    <dgm:pt modelId="{26A08479-A563-457A-B54D-6FD995AE8538}" type="sibTrans" cxnId="{A6C7D383-D6C9-4A26-814A-548DE599FC7D}">
      <dgm:prSet/>
      <dgm:spPr/>
      <dgm:t>
        <a:bodyPr/>
        <a:lstStyle/>
        <a:p>
          <a:endParaRPr lang="en-US"/>
        </a:p>
      </dgm:t>
    </dgm:pt>
    <dgm:pt modelId="{DA814ED9-71AE-4C52-AD3E-8D6F66972BB1}">
      <dgm:prSet/>
      <dgm:spPr/>
      <dgm:t>
        <a:bodyPr/>
        <a:lstStyle/>
        <a:p>
          <a:r>
            <a:rPr lang="en-US" baseline="0"/>
            <a:t>Handling errors</a:t>
          </a:r>
          <a:endParaRPr lang="en-US"/>
        </a:p>
      </dgm:t>
    </dgm:pt>
    <dgm:pt modelId="{E7609B91-6FB4-46AE-893C-AC2A0953223F}" type="parTrans" cxnId="{DEF00000-C8DF-4624-B024-154E167A4D48}">
      <dgm:prSet/>
      <dgm:spPr/>
      <dgm:t>
        <a:bodyPr/>
        <a:lstStyle/>
        <a:p>
          <a:endParaRPr lang="en-US"/>
        </a:p>
      </dgm:t>
    </dgm:pt>
    <dgm:pt modelId="{ADA376DA-566F-42A5-A16C-5BBC2575B024}" type="sibTrans" cxnId="{DEF00000-C8DF-4624-B024-154E167A4D48}">
      <dgm:prSet/>
      <dgm:spPr/>
      <dgm:t>
        <a:bodyPr/>
        <a:lstStyle/>
        <a:p>
          <a:endParaRPr lang="en-US"/>
        </a:p>
      </dgm:t>
    </dgm:pt>
    <dgm:pt modelId="{F60AB90B-1715-483F-8130-4ECE7D8929F1}">
      <dgm:prSet/>
      <dgm:spPr/>
      <dgm:t>
        <a:bodyPr/>
        <a:lstStyle/>
        <a:p>
          <a:r>
            <a:rPr lang="en-US" baseline="0"/>
            <a:t>Interaction with an external file – data file</a:t>
          </a:r>
          <a:endParaRPr lang="en-US"/>
        </a:p>
      </dgm:t>
    </dgm:pt>
    <dgm:pt modelId="{A4717000-839A-425C-8B9A-87DD43FBA462}" type="parTrans" cxnId="{9090C27A-0F72-4613-844E-57537DFEB6C6}">
      <dgm:prSet/>
      <dgm:spPr/>
      <dgm:t>
        <a:bodyPr/>
        <a:lstStyle/>
        <a:p>
          <a:endParaRPr lang="en-US"/>
        </a:p>
      </dgm:t>
    </dgm:pt>
    <dgm:pt modelId="{430C5280-D26A-4CA4-A7AF-1DE88C2746F3}" type="sibTrans" cxnId="{9090C27A-0F72-4613-844E-57537DFEB6C6}">
      <dgm:prSet/>
      <dgm:spPr/>
      <dgm:t>
        <a:bodyPr/>
        <a:lstStyle/>
        <a:p>
          <a:endParaRPr lang="en-US"/>
        </a:p>
      </dgm:t>
    </dgm:pt>
    <dgm:pt modelId="{5F165B95-10CD-4043-905F-1E806043D6C7}">
      <dgm:prSet/>
      <dgm:spPr/>
      <dgm:t>
        <a:bodyPr/>
        <a:lstStyle/>
        <a:p>
          <a:r>
            <a:rPr lang="en-US" baseline="0"/>
            <a:t>DRY code</a:t>
          </a:r>
          <a:endParaRPr lang="en-US"/>
        </a:p>
      </dgm:t>
    </dgm:pt>
    <dgm:pt modelId="{3C7E8ABC-75F6-4C18-AD1F-8EDF7CA2A3FE}" type="parTrans" cxnId="{D57B7B4C-13F7-4E19-BEFC-FD9AD4512F97}">
      <dgm:prSet/>
      <dgm:spPr/>
      <dgm:t>
        <a:bodyPr/>
        <a:lstStyle/>
        <a:p>
          <a:endParaRPr lang="en-US"/>
        </a:p>
      </dgm:t>
    </dgm:pt>
    <dgm:pt modelId="{E8A26812-FD3B-46B1-A2FC-ED93CB5E9D52}" type="sibTrans" cxnId="{D57B7B4C-13F7-4E19-BEFC-FD9AD4512F97}">
      <dgm:prSet/>
      <dgm:spPr/>
      <dgm:t>
        <a:bodyPr/>
        <a:lstStyle/>
        <a:p>
          <a:endParaRPr lang="en-US"/>
        </a:p>
      </dgm:t>
    </dgm:pt>
    <dgm:pt modelId="{E5BF270B-71DD-47BF-A5E5-DA65E448AC13}" type="pres">
      <dgm:prSet presAssocID="{A9FF24AC-6A36-4E62-A6D0-1306D9902F37}" presName="root" presStyleCnt="0">
        <dgm:presLayoutVars>
          <dgm:dir/>
          <dgm:resizeHandles val="exact"/>
        </dgm:presLayoutVars>
      </dgm:prSet>
      <dgm:spPr/>
    </dgm:pt>
    <dgm:pt modelId="{22A5656B-46DA-4851-8BCD-7229968E71BB}" type="pres">
      <dgm:prSet presAssocID="{29AE9C4F-3091-4B69-9450-7D81922B5830}" presName="compNode" presStyleCnt="0"/>
      <dgm:spPr/>
    </dgm:pt>
    <dgm:pt modelId="{68639C64-1A46-4FE9-A229-8F2583158CFB}" type="pres">
      <dgm:prSet presAssocID="{29AE9C4F-3091-4B69-9450-7D81922B583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91F67B5-D536-414A-8673-217A1635E9F1}" type="pres">
      <dgm:prSet presAssocID="{29AE9C4F-3091-4B69-9450-7D81922B5830}" presName="spaceRect" presStyleCnt="0"/>
      <dgm:spPr/>
    </dgm:pt>
    <dgm:pt modelId="{FB75B1CF-B769-401F-B733-17809F1C3072}" type="pres">
      <dgm:prSet presAssocID="{29AE9C4F-3091-4B69-9450-7D81922B5830}" presName="textRect" presStyleLbl="revTx" presStyleIdx="0" presStyleCnt="4">
        <dgm:presLayoutVars>
          <dgm:chMax val="1"/>
          <dgm:chPref val="1"/>
        </dgm:presLayoutVars>
      </dgm:prSet>
      <dgm:spPr/>
    </dgm:pt>
    <dgm:pt modelId="{315AEB21-D829-4934-8597-D31CCD8D6844}" type="pres">
      <dgm:prSet presAssocID="{26A08479-A563-457A-B54D-6FD995AE8538}" presName="sibTrans" presStyleCnt="0"/>
      <dgm:spPr/>
    </dgm:pt>
    <dgm:pt modelId="{5A73AC02-27BE-4512-BD5A-3AB351A4F592}" type="pres">
      <dgm:prSet presAssocID="{DA814ED9-71AE-4C52-AD3E-8D6F66972BB1}" presName="compNode" presStyleCnt="0"/>
      <dgm:spPr/>
    </dgm:pt>
    <dgm:pt modelId="{D527BF42-D5A8-426B-BCD2-050A254EB2C3}" type="pres">
      <dgm:prSet presAssocID="{DA814ED9-71AE-4C52-AD3E-8D6F66972B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0AC4565-AA92-4E5B-93A4-7A0AEF2552A1}" type="pres">
      <dgm:prSet presAssocID="{DA814ED9-71AE-4C52-AD3E-8D6F66972BB1}" presName="spaceRect" presStyleCnt="0"/>
      <dgm:spPr/>
    </dgm:pt>
    <dgm:pt modelId="{89BD667F-3F24-424E-90EA-CFB3F3EC49C1}" type="pres">
      <dgm:prSet presAssocID="{DA814ED9-71AE-4C52-AD3E-8D6F66972BB1}" presName="textRect" presStyleLbl="revTx" presStyleIdx="1" presStyleCnt="4">
        <dgm:presLayoutVars>
          <dgm:chMax val="1"/>
          <dgm:chPref val="1"/>
        </dgm:presLayoutVars>
      </dgm:prSet>
      <dgm:spPr/>
    </dgm:pt>
    <dgm:pt modelId="{8B713F73-4A0A-49BD-8F8A-0FF518763E93}" type="pres">
      <dgm:prSet presAssocID="{ADA376DA-566F-42A5-A16C-5BBC2575B024}" presName="sibTrans" presStyleCnt="0"/>
      <dgm:spPr/>
    </dgm:pt>
    <dgm:pt modelId="{E9F06096-5651-455C-A8D3-80036A29FE4D}" type="pres">
      <dgm:prSet presAssocID="{F60AB90B-1715-483F-8130-4ECE7D8929F1}" presName="compNode" presStyleCnt="0"/>
      <dgm:spPr/>
    </dgm:pt>
    <dgm:pt modelId="{B8007B7C-DCE5-4F90-85AA-C05B9429D5B8}" type="pres">
      <dgm:prSet presAssocID="{F60AB90B-1715-483F-8130-4ECE7D8929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A83B9ED-3FD6-48EF-B159-6E98DE5CBCAF}" type="pres">
      <dgm:prSet presAssocID="{F60AB90B-1715-483F-8130-4ECE7D8929F1}" presName="spaceRect" presStyleCnt="0"/>
      <dgm:spPr/>
    </dgm:pt>
    <dgm:pt modelId="{940F2EC2-39D0-4EF6-894F-AA553FA55A6C}" type="pres">
      <dgm:prSet presAssocID="{F60AB90B-1715-483F-8130-4ECE7D8929F1}" presName="textRect" presStyleLbl="revTx" presStyleIdx="2" presStyleCnt="4">
        <dgm:presLayoutVars>
          <dgm:chMax val="1"/>
          <dgm:chPref val="1"/>
        </dgm:presLayoutVars>
      </dgm:prSet>
      <dgm:spPr/>
    </dgm:pt>
    <dgm:pt modelId="{A742B93E-C1CC-4A25-8039-B5D9609CAC83}" type="pres">
      <dgm:prSet presAssocID="{430C5280-D26A-4CA4-A7AF-1DE88C2746F3}" presName="sibTrans" presStyleCnt="0"/>
      <dgm:spPr/>
    </dgm:pt>
    <dgm:pt modelId="{17D9C3F7-A94B-438F-B725-10DCBBEB680C}" type="pres">
      <dgm:prSet presAssocID="{5F165B95-10CD-4043-905F-1E806043D6C7}" presName="compNode" presStyleCnt="0"/>
      <dgm:spPr/>
    </dgm:pt>
    <dgm:pt modelId="{400C4ED2-D5B3-4528-A1B8-51FFBC7D2C0C}" type="pres">
      <dgm:prSet presAssocID="{5F165B95-10CD-4043-905F-1E806043D6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wel"/>
        </a:ext>
      </dgm:extLst>
    </dgm:pt>
    <dgm:pt modelId="{A5AE1E9C-FAF8-4C66-B6B6-605DD87B3F82}" type="pres">
      <dgm:prSet presAssocID="{5F165B95-10CD-4043-905F-1E806043D6C7}" presName="spaceRect" presStyleCnt="0"/>
      <dgm:spPr/>
    </dgm:pt>
    <dgm:pt modelId="{09824A7B-0D26-4BE8-B2D8-1116E15EA321}" type="pres">
      <dgm:prSet presAssocID="{5F165B95-10CD-4043-905F-1E806043D6C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EF00000-C8DF-4624-B024-154E167A4D48}" srcId="{A9FF24AC-6A36-4E62-A6D0-1306D9902F37}" destId="{DA814ED9-71AE-4C52-AD3E-8D6F66972BB1}" srcOrd="1" destOrd="0" parTransId="{E7609B91-6FB4-46AE-893C-AC2A0953223F}" sibTransId="{ADA376DA-566F-42A5-A16C-5BBC2575B024}"/>
    <dgm:cxn modelId="{2FED3322-BE49-42DF-ACA4-9E9600FFC103}" type="presOf" srcId="{A9FF24AC-6A36-4E62-A6D0-1306D9902F37}" destId="{E5BF270B-71DD-47BF-A5E5-DA65E448AC13}" srcOrd="0" destOrd="0" presId="urn:microsoft.com/office/officeart/2018/2/layout/IconLabelList"/>
    <dgm:cxn modelId="{E5BBEC49-5B22-40B7-8C0A-AE324E5AE90F}" type="presOf" srcId="{F60AB90B-1715-483F-8130-4ECE7D8929F1}" destId="{940F2EC2-39D0-4EF6-894F-AA553FA55A6C}" srcOrd="0" destOrd="0" presId="urn:microsoft.com/office/officeart/2018/2/layout/IconLabelList"/>
    <dgm:cxn modelId="{D57B7B4C-13F7-4E19-BEFC-FD9AD4512F97}" srcId="{A9FF24AC-6A36-4E62-A6D0-1306D9902F37}" destId="{5F165B95-10CD-4043-905F-1E806043D6C7}" srcOrd="3" destOrd="0" parTransId="{3C7E8ABC-75F6-4C18-AD1F-8EDF7CA2A3FE}" sibTransId="{E8A26812-FD3B-46B1-A2FC-ED93CB5E9D52}"/>
    <dgm:cxn modelId="{9090C27A-0F72-4613-844E-57537DFEB6C6}" srcId="{A9FF24AC-6A36-4E62-A6D0-1306D9902F37}" destId="{F60AB90B-1715-483F-8130-4ECE7D8929F1}" srcOrd="2" destOrd="0" parTransId="{A4717000-839A-425C-8B9A-87DD43FBA462}" sibTransId="{430C5280-D26A-4CA4-A7AF-1DE88C2746F3}"/>
    <dgm:cxn modelId="{A6C7D383-D6C9-4A26-814A-548DE599FC7D}" srcId="{A9FF24AC-6A36-4E62-A6D0-1306D9902F37}" destId="{29AE9C4F-3091-4B69-9450-7D81922B5830}" srcOrd="0" destOrd="0" parTransId="{5034A54B-AD1A-4A70-8A16-C7C77634F8F5}" sibTransId="{26A08479-A563-457A-B54D-6FD995AE8538}"/>
    <dgm:cxn modelId="{809FA8C1-F417-4087-B54E-51D7EAC97769}" type="presOf" srcId="{DA814ED9-71AE-4C52-AD3E-8D6F66972BB1}" destId="{89BD667F-3F24-424E-90EA-CFB3F3EC49C1}" srcOrd="0" destOrd="0" presId="urn:microsoft.com/office/officeart/2018/2/layout/IconLabelList"/>
    <dgm:cxn modelId="{1D0B84C6-BA31-46FD-BC17-03C28D679C8A}" type="presOf" srcId="{29AE9C4F-3091-4B69-9450-7D81922B5830}" destId="{FB75B1CF-B769-401F-B733-17809F1C3072}" srcOrd="0" destOrd="0" presId="urn:microsoft.com/office/officeart/2018/2/layout/IconLabelList"/>
    <dgm:cxn modelId="{1C51E6EB-B2E2-4375-A88F-B92089C680C6}" type="presOf" srcId="{5F165B95-10CD-4043-905F-1E806043D6C7}" destId="{09824A7B-0D26-4BE8-B2D8-1116E15EA321}" srcOrd="0" destOrd="0" presId="urn:microsoft.com/office/officeart/2018/2/layout/IconLabelList"/>
    <dgm:cxn modelId="{3770379B-CEE1-412A-9638-98BE79BB8333}" type="presParOf" srcId="{E5BF270B-71DD-47BF-A5E5-DA65E448AC13}" destId="{22A5656B-46DA-4851-8BCD-7229968E71BB}" srcOrd="0" destOrd="0" presId="urn:microsoft.com/office/officeart/2018/2/layout/IconLabelList"/>
    <dgm:cxn modelId="{7DABFD83-6C91-42E2-8C88-00FE7631DDC1}" type="presParOf" srcId="{22A5656B-46DA-4851-8BCD-7229968E71BB}" destId="{68639C64-1A46-4FE9-A229-8F2583158CFB}" srcOrd="0" destOrd="0" presId="urn:microsoft.com/office/officeart/2018/2/layout/IconLabelList"/>
    <dgm:cxn modelId="{E2DA34D9-5510-4AC5-B3E2-D669711A609B}" type="presParOf" srcId="{22A5656B-46DA-4851-8BCD-7229968E71BB}" destId="{991F67B5-D536-414A-8673-217A1635E9F1}" srcOrd="1" destOrd="0" presId="urn:microsoft.com/office/officeart/2018/2/layout/IconLabelList"/>
    <dgm:cxn modelId="{9D97BFC8-0E98-462E-86F6-53B26A1949A7}" type="presParOf" srcId="{22A5656B-46DA-4851-8BCD-7229968E71BB}" destId="{FB75B1CF-B769-401F-B733-17809F1C3072}" srcOrd="2" destOrd="0" presId="urn:microsoft.com/office/officeart/2018/2/layout/IconLabelList"/>
    <dgm:cxn modelId="{C00D4EA5-3415-400A-9FB6-9B25A581C012}" type="presParOf" srcId="{E5BF270B-71DD-47BF-A5E5-DA65E448AC13}" destId="{315AEB21-D829-4934-8597-D31CCD8D6844}" srcOrd="1" destOrd="0" presId="urn:microsoft.com/office/officeart/2018/2/layout/IconLabelList"/>
    <dgm:cxn modelId="{FBB5008E-7627-4719-861E-E15AE3AAE96F}" type="presParOf" srcId="{E5BF270B-71DD-47BF-A5E5-DA65E448AC13}" destId="{5A73AC02-27BE-4512-BD5A-3AB351A4F592}" srcOrd="2" destOrd="0" presId="urn:microsoft.com/office/officeart/2018/2/layout/IconLabelList"/>
    <dgm:cxn modelId="{423F02E2-5454-444E-B87B-30BDFAF1A79B}" type="presParOf" srcId="{5A73AC02-27BE-4512-BD5A-3AB351A4F592}" destId="{D527BF42-D5A8-426B-BCD2-050A254EB2C3}" srcOrd="0" destOrd="0" presId="urn:microsoft.com/office/officeart/2018/2/layout/IconLabelList"/>
    <dgm:cxn modelId="{F1469C95-C05E-4441-A7E7-11CD1E84DA8B}" type="presParOf" srcId="{5A73AC02-27BE-4512-BD5A-3AB351A4F592}" destId="{00AC4565-AA92-4E5B-93A4-7A0AEF2552A1}" srcOrd="1" destOrd="0" presId="urn:microsoft.com/office/officeart/2018/2/layout/IconLabelList"/>
    <dgm:cxn modelId="{A230CE1B-D01F-4BE6-95EC-DAC387387F79}" type="presParOf" srcId="{5A73AC02-27BE-4512-BD5A-3AB351A4F592}" destId="{89BD667F-3F24-424E-90EA-CFB3F3EC49C1}" srcOrd="2" destOrd="0" presId="urn:microsoft.com/office/officeart/2018/2/layout/IconLabelList"/>
    <dgm:cxn modelId="{33C5D513-7F4C-497C-AB02-50D0463AC2E9}" type="presParOf" srcId="{E5BF270B-71DD-47BF-A5E5-DA65E448AC13}" destId="{8B713F73-4A0A-49BD-8F8A-0FF518763E93}" srcOrd="3" destOrd="0" presId="urn:microsoft.com/office/officeart/2018/2/layout/IconLabelList"/>
    <dgm:cxn modelId="{C240E0A6-B5C5-4EF1-9734-74BC63629E94}" type="presParOf" srcId="{E5BF270B-71DD-47BF-A5E5-DA65E448AC13}" destId="{E9F06096-5651-455C-A8D3-80036A29FE4D}" srcOrd="4" destOrd="0" presId="urn:microsoft.com/office/officeart/2018/2/layout/IconLabelList"/>
    <dgm:cxn modelId="{5FA71C3F-B1A4-408C-83B8-7A17FF2F2074}" type="presParOf" srcId="{E9F06096-5651-455C-A8D3-80036A29FE4D}" destId="{B8007B7C-DCE5-4F90-85AA-C05B9429D5B8}" srcOrd="0" destOrd="0" presId="urn:microsoft.com/office/officeart/2018/2/layout/IconLabelList"/>
    <dgm:cxn modelId="{C2ABE974-6603-492A-95D3-E6BE5CCF6F97}" type="presParOf" srcId="{E9F06096-5651-455C-A8D3-80036A29FE4D}" destId="{3A83B9ED-3FD6-48EF-B159-6E98DE5CBCAF}" srcOrd="1" destOrd="0" presId="urn:microsoft.com/office/officeart/2018/2/layout/IconLabelList"/>
    <dgm:cxn modelId="{7F1B64BA-F471-4606-A009-6AFAE846B97B}" type="presParOf" srcId="{E9F06096-5651-455C-A8D3-80036A29FE4D}" destId="{940F2EC2-39D0-4EF6-894F-AA553FA55A6C}" srcOrd="2" destOrd="0" presId="urn:microsoft.com/office/officeart/2018/2/layout/IconLabelList"/>
    <dgm:cxn modelId="{C97BFC5B-BF51-47D1-988A-89568799DEA5}" type="presParOf" srcId="{E5BF270B-71DD-47BF-A5E5-DA65E448AC13}" destId="{A742B93E-C1CC-4A25-8039-B5D9609CAC83}" srcOrd="5" destOrd="0" presId="urn:microsoft.com/office/officeart/2018/2/layout/IconLabelList"/>
    <dgm:cxn modelId="{C81D5DEE-9090-41BA-8742-453A21022596}" type="presParOf" srcId="{E5BF270B-71DD-47BF-A5E5-DA65E448AC13}" destId="{17D9C3F7-A94B-438F-B725-10DCBBEB680C}" srcOrd="6" destOrd="0" presId="urn:microsoft.com/office/officeart/2018/2/layout/IconLabelList"/>
    <dgm:cxn modelId="{BDFD8209-500B-4D8A-A521-1A866BEBE0A5}" type="presParOf" srcId="{17D9C3F7-A94B-438F-B725-10DCBBEB680C}" destId="{400C4ED2-D5B3-4528-A1B8-51FFBC7D2C0C}" srcOrd="0" destOrd="0" presId="urn:microsoft.com/office/officeart/2018/2/layout/IconLabelList"/>
    <dgm:cxn modelId="{232CCE72-C29E-4734-A733-E08DDD1AFBF6}" type="presParOf" srcId="{17D9C3F7-A94B-438F-B725-10DCBBEB680C}" destId="{A5AE1E9C-FAF8-4C66-B6B6-605DD87B3F82}" srcOrd="1" destOrd="0" presId="urn:microsoft.com/office/officeart/2018/2/layout/IconLabelList"/>
    <dgm:cxn modelId="{871BD5D5-CAE1-4E9B-B200-F4754DAA13C7}" type="presParOf" srcId="{17D9C3F7-A94B-438F-B725-10DCBBEB680C}" destId="{09824A7B-0D26-4BE8-B2D8-1116E15EA3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EB3298-B35E-4A4C-9C60-B5F6CBC3DD8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B31402A-072B-4AE4-AB78-8C7AC183F6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Choosing what to do (brainstorming idea)</a:t>
          </a:r>
          <a:endParaRPr lang="en-US"/>
        </a:p>
      </dgm:t>
    </dgm:pt>
    <dgm:pt modelId="{A73000DF-7ACE-46E4-8349-5FD0940BD8D2}" type="parTrans" cxnId="{4D75CBE7-703D-4E52-A986-717ABC85D8EE}">
      <dgm:prSet/>
      <dgm:spPr/>
      <dgm:t>
        <a:bodyPr/>
        <a:lstStyle/>
        <a:p>
          <a:endParaRPr lang="en-US"/>
        </a:p>
      </dgm:t>
    </dgm:pt>
    <dgm:pt modelId="{F4A0E367-5DF2-4EA4-800B-E83F6A3076CC}" type="sibTrans" cxnId="{4D75CBE7-703D-4E52-A986-717ABC85D8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6478D5-AEBA-4FCB-A048-75DF83634D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Planning app (GitHub Projects)</a:t>
          </a:r>
          <a:endParaRPr lang="en-US"/>
        </a:p>
      </dgm:t>
    </dgm:pt>
    <dgm:pt modelId="{86A1B616-8E5E-4213-9A9F-9614057005C4}" type="parTrans" cxnId="{14E4760E-60A0-4D25-8989-DD3C851EC91B}">
      <dgm:prSet/>
      <dgm:spPr/>
      <dgm:t>
        <a:bodyPr/>
        <a:lstStyle/>
        <a:p>
          <a:endParaRPr lang="en-US"/>
        </a:p>
      </dgm:t>
    </dgm:pt>
    <dgm:pt modelId="{407EA6B0-E3DD-4DC0-BA5B-EB0D4EF55645}" type="sibTrans" cxnId="{14E4760E-60A0-4D25-8989-DD3C851EC9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0F1BA4-7F39-41E6-89B5-5CDEFA85A3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Designing screens layout</a:t>
          </a:r>
          <a:endParaRPr lang="en-US"/>
        </a:p>
      </dgm:t>
    </dgm:pt>
    <dgm:pt modelId="{0C06A1BB-F510-4CD2-A6CA-ED7DFCD15A5F}" type="parTrans" cxnId="{21FF3BC8-B399-448C-B695-99111AF202B9}">
      <dgm:prSet/>
      <dgm:spPr/>
      <dgm:t>
        <a:bodyPr/>
        <a:lstStyle/>
        <a:p>
          <a:endParaRPr lang="en-US"/>
        </a:p>
      </dgm:t>
    </dgm:pt>
    <dgm:pt modelId="{8A723175-886F-4C96-9C5D-67DC9AF78B6C}" type="sibTrans" cxnId="{21FF3BC8-B399-448C-B695-99111AF202B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884DB2-AF32-4B7B-8BBC-008172BE53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Ruby gems</a:t>
          </a:r>
          <a:endParaRPr lang="en-US"/>
        </a:p>
      </dgm:t>
    </dgm:pt>
    <dgm:pt modelId="{BA0513E7-66B4-4B3D-BEE7-E2ED5525A820}" type="parTrans" cxnId="{10E2D748-D016-4A6C-A81D-749640953B61}">
      <dgm:prSet/>
      <dgm:spPr/>
      <dgm:t>
        <a:bodyPr/>
        <a:lstStyle/>
        <a:p>
          <a:endParaRPr lang="en-US"/>
        </a:p>
      </dgm:t>
    </dgm:pt>
    <dgm:pt modelId="{C1175989-8994-4C59-B481-F78637AA10EC}" type="sibTrans" cxnId="{10E2D748-D016-4A6C-A81D-749640953B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CFA98A1-6C59-4B55-81E5-ACBFB91B19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Overcoming challenges</a:t>
          </a:r>
          <a:endParaRPr lang="en-US"/>
        </a:p>
      </dgm:t>
    </dgm:pt>
    <dgm:pt modelId="{C4350297-4117-4513-B637-660708EF5B07}" type="parTrans" cxnId="{8DF0F8C6-131C-45D0-91A6-361E99DDCB9F}">
      <dgm:prSet/>
      <dgm:spPr/>
      <dgm:t>
        <a:bodyPr/>
        <a:lstStyle/>
        <a:p>
          <a:endParaRPr lang="en-US"/>
        </a:p>
      </dgm:t>
    </dgm:pt>
    <dgm:pt modelId="{2862D2E4-ABA8-4ED3-9A35-7735487ED689}" type="sibTrans" cxnId="{8DF0F8C6-131C-45D0-91A6-361E99DDCB9F}">
      <dgm:prSet/>
      <dgm:spPr/>
      <dgm:t>
        <a:bodyPr/>
        <a:lstStyle/>
        <a:p>
          <a:endParaRPr lang="en-US"/>
        </a:p>
      </dgm:t>
    </dgm:pt>
    <dgm:pt modelId="{1E5C6357-D567-4F24-A3DE-9F356A23BBE9}" type="pres">
      <dgm:prSet presAssocID="{0DEB3298-B35E-4A4C-9C60-B5F6CBC3DD84}" presName="root" presStyleCnt="0">
        <dgm:presLayoutVars>
          <dgm:dir/>
          <dgm:resizeHandles val="exact"/>
        </dgm:presLayoutVars>
      </dgm:prSet>
      <dgm:spPr/>
    </dgm:pt>
    <dgm:pt modelId="{B93CD87D-3E33-40A4-AF72-2564BD21B79F}" type="pres">
      <dgm:prSet presAssocID="{4B31402A-072B-4AE4-AB78-8C7AC183F64D}" presName="compNode" presStyleCnt="0"/>
      <dgm:spPr/>
    </dgm:pt>
    <dgm:pt modelId="{1D0275FE-F3DD-4756-BC69-611C2BB48BE6}" type="pres">
      <dgm:prSet presAssocID="{4B31402A-072B-4AE4-AB78-8C7AC183F64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D92E5C32-9C8F-4A8F-9396-01DF2BFB7BA9}" type="pres">
      <dgm:prSet presAssocID="{4B31402A-072B-4AE4-AB78-8C7AC183F64D}" presName="spaceRect" presStyleCnt="0"/>
      <dgm:spPr/>
    </dgm:pt>
    <dgm:pt modelId="{3A23B140-FFAE-4FCE-95B8-84D1C0EFC1EF}" type="pres">
      <dgm:prSet presAssocID="{4B31402A-072B-4AE4-AB78-8C7AC183F64D}" presName="textRect" presStyleLbl="revTx" presStyleIdx="0" presStyleCnt="5">
        <dgm:presLayoutVars>
          <dgm:chMax val="1"/>
          <dgm:chPref val="1"/>
        </dgm:presLayoutVars>
      </dgm:prSet>
      <dgm:spPr/>
    </dgm:pt>
    <dgm:pt modelId="{DD13A356-4783-4A9B-AD96-A920F0EFBEC9}" type="pres">
      <dgm:prSet presAssocID="{F4A0E367-5DF2-4EA4-800B-E83F6A3076CC}" presName="sibTrans" presStyleCnt="0"/>
      <dgm:spPr/>
    </dgm:pt>
    <dgm:pt modelId="{0C9B3272-0A7B-4E0D-9BF8-FF85ED41F7DB}" type="pres">
      <dgm:prSet presAssocID="{C26478D5-AEBA-4FCB-A048-75DF83634D5B}" presName="compNode" presStyleCnt="0"/>
      <dgm:spPr/>
    </dgm:pt>
    <dgm:pt modelId="{1106E9EA-10B1-4B21-8FEB-302077841A03}" type="pres">
      <dgm:prSet presAssocID="{C26478D5-AEBA-4FCB-A048-75DF83634D5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F0DF4535-C3DE-40C4-948B-19E1D996A3F2}" type="pres">
      <dgm:prSet presAssocID="{C26478D5-AEBA-4FCB-A048-75DF83634D5B}" presName="spaceRect" presStyleCnt="0"/>
      <dgm:spPr/>
    </dgm:pt>
    <dgm:pt modelId="{53FEE367-ECC2-4FF0-ABD7-EBD424897866}" type="pres">
      <dgm:prSet presAssocID="{C26478D5-AEBA-4FCB-A048-75DF83634D5B}" presName="textRect" presStyleLbl="revTx" presStyleIdx="1" presStyleCnt="5">
        <dgm:presLayoutVars>
          <dgm:chMax val="1"/>
          <dgm:chPref val="1"/>
        </dgm:presLayoutVars>
      </dgm:prSet>
      <dgm:spPr/>
    </dgm:pt>
    <dgm:pt modelId="{9C63007D-15C6-48F1-86CE-0DDE20A4AD32}" type="pres">
      <dgm:prSet presAssocID="{407EA6B0-E3DD-4DC0-BA5B-EB0D4EF55645}" presName="sibTrans" presStyleCnt="0"/>
      <dgm:spPr/>
    </dgm:pt>
    <dgm:pt modelId="{7E674D9D-BA8A-4620-A697-9041A3AC3418}" type="pres">
      <dgm:prSet presAssocID="{690F1BA4-7F39-41E6-89B5-5CDEFA85A30D}" presName="compNode" presStyleCnt="0"/>
      <dgm:spPr/>
    </dgm:pt>
    <dgm:pt modelId="{58E4533A-8C51-4C2B-8DDC-26766C86DD0C}" type="pres">
      <dgm:prSet presAssocID="{690F1BA4-7F39-41E6-89B5-5CDEFA85A30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2CD19CA-DC08-42A0-881F-6AB6B7F82CE7}" type="pres">
      <dgm:prSet presAssocID="{690F1BA4-7F39-41E6-89B5-5CDEFA85A30D}" presName="spaceRect" presStyleCnt="0"/>
      <dgm:spPr/>
    </dgm:pt>
    <dgm:pt modelId="{E4907F8E-72D6-47E4-B34C-1B1E3D46DDEC}" type="pres">
      <dgm:prSet presAssocID="{690F1BA4-7F39-41E6-89B5-5CDEFA85A30D}" presName="textRect" presStyleLbl="revTx" presStyleIdx="2" presStyleCnt="5">
        <dgm:presLayoutVars>
          <dgm:chMax val="1"/>
          <dgm:chPref val="1"/>
        </dgm:presLayoutVars>
      </dgm:prSet>
      <dgm:spPr/>
    </dgm:pt>
    <dgm:pt modelId="{B28D10D5-25EA-4C59-BF27-F395531D1E5C}" type="pres">
      <dgm:prSet presAssocID="{8A723175-886F-4C96-9C5D-67DC9AF78B6C}" presName="sibTrans" presStyleCnt="0"/>
      <dgm:spPr/>
    </dgm:pt>
    <dgm:pt modelId="{AB6B0530-D3E9-4252-B93A-F8C76061AE3F}" type="pres">
      <dgm:prSet presAssocID="{7A884DB2-AF32-4B7B-8BBC-008172BE534D}" presName="compNode" presStyleCnt="0"/>
      <dgm:spPr/>
    </dgm:pt>
    <dgm:pt modelId="{2461BBAE-508E-4375-BC42-C805F774BB3B}" type="pres">
      <dgm:prSet presAssocID="{7A884DB2-AF32-4B7B-8BBC-008172BE534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11652290-48EC-4EDC-9672-BA4B3182CF54}" type="pres">
      <dgm:prSet presAssocID="{7A884DB2-AF32-4B7B-8BBC-008172BE534D}" presName="spaceRect" presStyleCnt="0"/>
      <dgm:spPr/>
    </dgm:pt>
    <dgm:pt modelId="{162E74AC-5DA8-4E52-8AF5-84433FFBBC5E}" type="pres">
      <dgm:prSet presAssocID="{7A884DB2-AF32-4B7B-8BBC-008172BE534D}" presName="textRect" presStyleLbl="revTx" presStyleIdx="3" presStyleCnt="5">
        <dgm:presLayoutVars>
          <dgm:chMax val="1"/>
          <dgm:chPref val="1"/>
        </dgm:presLayoutVars>
      </dgm:prSet>
      <dgm:spPr/>
    </dgm:pt>
    <dgm:pt modelId="{45C441EF-7C3F-493B-AAAD-9AEF8C0418BB}" type="pres">
      <dgm:prSet presAssocID="{C1175989-8994-4C59-B481-F78637AA10EC}" presName="sibTrans" presStyleCnt="0"/>
      <dgm:spPr/>
    </dgm:pt>
    <dgm:pt modelId="{D52BD5D5-46B7-4330-A375-3ACA9AB8EC1A}" type="pres">
      <dgm:prSet presAssocID="{9CFA98A1-6C59-4B55-81E5-ACBFB91B1920}" presName="compNode" presStyleCnt="0"/>
      <dgm:spPr/>
    </dgm:pt>
    <dgm:pt modelId="{38D6FEC2-5BB5-49E4-B8E6-795D72574155}" type="pres">
      <dgm:prSet presAssocID="{9CFA98A1-6C59-4B55-81E5-ACBFB91B19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0155945-F956-4EB4-8396-A6704F4222E6}" type="pres">
      <dgm:prSet presAssocID="{9CFA98A1-6C59-4B55-81E5-ACBFB91B1920}" presName="spaceRect" presStyleCnt="0"/>
      <dgm:spPr/>
    </dgm:pt>
    <dgm:pt modelId="{12DC9EA6-65E0-4CB4-A6D5-1C6E920FCFF9}" type="pres">
      <dgm:prSet presAssocID="{9CFA98A1-6C59-4B55-81E5-ACBFB91B192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4E4760E-60A0-4D25-8989-DD3C851EC91B}" srcId="{0DEB3298-B35E-4A4C-9C60-B5F6CBC3DD84}" destId="{C26478D5-AEBA-4FCB-A048-75DF83634D5B}" srcOrd="1" destOrd="0" parTransId="{86A1B616-8E5E-4213-9A9F-9614057005C4}" sibTransId="{407EA6B0-E3DD-4DC0-BA5B-EB0D4EF55645}"/>
    <dgm:cxn modelId="{4AA09323-3A04-F04D-8F5C-FBD5E0DD3743}" type="presOf" srcId="{0DEB3298-B35E-4A4C-9C60-B5F6CBC3DD84}" destId="{1E5C6357-D567-4F24-A3DE-9F356A23BBE9}" srcOrd="0" destOrd="0" presId="urn:microsoft.com/office/officeart/2018/2/layout/IconLabelList"/>
    <dgm:cxn modelId="{10E2D748-D016-4A6C-A81D-749640953B61}" srcId="{0DEB3298-B35E-4A4C-9C60-B5F6CBC3DD84}" destId="{7A884DB2-AF32-4B7B-8BBC-008172BE534D}" srcOrd="3" destOrd="0" parTransId="{BA0513E7-66B4-4B3D-BEE7-E2ED5525A820}" sibTransId="{C1175989-8994-4C59-B481-F78637AA10EC}"/>
    <dgm:cxn modelId="{4F446C68-04C0-2743-A86E-607D3C58E02A}" type="presOf" srcId="{7A884DB2-AF32-4B7B-8BBC-008172BE534D}" destId="{162E74AC-5DA8-4E52-8AF5-84433FFBBC5E}" srcOrd="0" destOrd="0" presId="urn:microsoft.com/office/officeart/2018/2/layout/IconLabelList"/>
    <dgm:cxn modelId="{50F05F94-5DE2-1344-8067-18E24F241D51}" type="presOf" srcId="{4B31402A-072B-4AE4-AB78-8C7AC183F64D}" destId="{3A23B140-FFAE-4FCE-95B8-84D1C0EFC1EF}" srcOrd="0" destOrd="0" presId="urn:microsoft.com/office/officeart/2018/2/layout/IconLabelList"/>
    <dgm:cxn modelId="{8DF0F8C6-131C-45D0-91A6-361E99DDCB9F}" srcId="{0DEB3298-B35E-4A4C-9C60-B5F6CBC3DD84}" destId="{9CFA98A1-6C59-4B55-81E5-ACBFB91B1920}" srcOrd="4" destOrd="0" parTransId="{C4350297-4117-4513-B637-660708EF5B07}" sibTransId="{2862D2E4-ABA8-4ED3-9A35-7735487ED689}"/>
    <dgm:cxn modelId="{21FF3BC8-B399-448C-B695-99111AF202B9}" srcId="{0DEB3298-B35E-4A4C-9C60-B5F6CBC3DD84}" destId="{690F1BA4-7F39-41E6-89B5-5CDEFA85A30D}" srcOrd="2" destOrd="0" parTransId="{0C06A1BB-F510-4CD2-A6CA-ED7DFCD15A5F}" sibTransId="{8A723175-886F-4C96-9C5D-67DC9AF78B6C}"/>
    <dgm:cxn modelId="{778F21D2-4EC4-EF44-827E-440B65CE5533}" type="presOf" srcId="{9CFA98A1-6C59-4B55-81E5-ACBFB91B1920}" destId="{12DC9EA6-65E0-4CB4-A6D5-1C6E920FCFF9}" srcOrd="0" destOrd="0" presId="urn:microsoft.com/office/officeart/2018/2/layout/IconLabelList"/>
    <dgm:cxn modelId="{342BE0D5-9616-5144-9E95-512B664926CF}" type="presOf" srcId="{690F1BA4-7F39-41E6-89B5-5CDEFA85A30D}" destId="{E4907F8E-72D6-47E4-B34C-1B1E3D46DDEC}" srcOrd="0" destOrd="0" presId="urn:microsoft.com/office/officeart/2018/2/layout/IconLabelList"/>
    <dgm:cxn modelId="{B644DCDC-7D62-C646-9BE7-D3995A2009CC}" type="presOf" srcId="{C26478D5-AEBA-4FCB-A048-75DF83634D5B}" destId="{53FEE367-ECC2-4FF0-ABD7-EBD424897866}" srcOrd="0" destOrd="0" presId="urn:microsoft.com/office/officeart/2018/2/layout/IconLabelList"/>
    <dgm:cxn modelId="{4D75CBE7-703D-4E52-A986-717ABC85D8EE}" srcId="{0DEB3298-B35E-4A4C-9C60-B5F6CBC3DD84}" destId="{4B31402A-072B-4AE4-AB78-8C7AC183F64D}" srcOrd="0" destOrd="0" parTransId="{A73000DF-7ACE-46E4-8349-5FD0940BD8D2}" sibTransId="{F4A0E367-5DF2-4EA4-800B-E83F6A3076CC}"/>
    <dgm:cxn modelId="{80331F43-20DC-7B43-A2A6-88977C7FD7B9}" type="presParOf" srcId="{1E5C6357-D567-4F24-A3DE-9F356A23BBE9}" destId="{B93CD87D-3E33-40A4-AF72-2564BD21B79F}" srcOrd="0" destOrd="0" presId="urn:microsoft.com/office/officeart/2018/2/layout/IconLabelList"/>
    <dgm:cxn modelId="{EF3F2A1A-2D45-7944-9254-7C1C26EA463E}" type="presParOf" srcId="{B93CD87D-3E33-40A4-AF72-2564BD21B79F}" destId="{1D0275FE-F3DD-4756-BC69-611C2BB48BE6}" srcOrd="0" destOrd="0" presId="urn:microsoft.com/office/officeart/2018/2/layout/IconLabelList"/>
    <dgm:cxn modelId="{76F37E1E-0214-4640-8BD2-A0E1F5427889}" type="presParOf" srcId="{B93CD87D-3E33-40A4-AF72-2564BD21B79F}" destId="{D92E5C32-9C8F-4A8F-9396-01DF2BFB7BA9}" srcOrd="1" destOrd="0" presId="urn:microsoft.com/office/officeart/2018/2/layout/IconLabelList"/>
    <dgm:cxn modelId="{22916973-AE85-0E47-84B2-13B596BA67F4}" type="presParOf" srcId="{B93CD87D-3E33-40A4-AF72-2564BD21B79F}" destId="{3A23B140-FFAE-4FCE-95B8-84D1C0EFC1EF}" srcOrd="2" destOrd="0" presId="urn:microsoft.com/office/officeart/2018/2/layout/IconLabelList"/>
    <dgm:cxn modelId="{D65A4DF6-E248-B840-8980-0DD4C7423785}" type="presParOf" srcId="{1E5C6357-D567-4F24-A3DE-9F356A23BBE9}" destId="{DD13A356-4783-4A9B-AD96-A920F0EFBEC9}" srcOrd="1" destOrd="0" presId="urn:microsoft.com/office/officeart/2018/2/layout/IconLabelList"/>
    <dgm:cxn modelId="{29686C68-EF21-D244-AA10-34BF93C9A48F}" type="presParOf" srcId="{1E5C6357-D567-4F24-A3DE-9F356A23BBE9}" destId="{0C9B3272-0A7B-4E0D-9BF8-FF85ED41F7DB}" srcOrd="2" destOrd="0" presId="urn:microsoft.com/office/officeart/2018/2/layout/IconLabelList"/>
    <dgm:cxn modelId="{0388D6D9-C8DA-CE4E-BAAA-FB307A7873EB}" type="presParOf" srcId="{0C9B3272-0A7B-4E0D-9BF8-FF85ED41F7DB}" destId="{1106E9EA-10B1-4B21-8FEB-302077841A03}" srcOrd="0" destOrd="0" presId="urn:microsoft.com/office/officeart/2018/2/layout/IconLabelList"/>
    <dgm:cxn modelId="{46B9A02A-6421-4444-A1EB-AF8E9D182C7B}" type="presParOf" srcId="{0C9B3272-0A7B-4E0D-9BF8-FF85ED41F7DB}" destId="{F0DF4535-C3DE-40C4-948B-19E1D996A3F2}" srcOrd="1" destOrd="0" presId="urn:microsoft.com/office/officeart/2018/2/layout/IconLabelList"/>
    <dgm:cxn modelId="{66B1B3CC-3E78-D54A-A7D3-A28B50E89F4F}" type="presParOf" srcId="{0C9B3272-0A7B-4E0D-9BF8-FF85ED41F7DB}" destId="{53FEE367-ECC2-4FF0-ABD7-EBD424897866}" srcOrd="2" destOrd="0" presId="urn:microsoft.com/office/officeart/2018/2/layout/IconLabelList"/>
    <dgm:cxn modelId="{374A2DFB-58FF-FD43-BCB3-5AB03E1C5ED9}" type="presParOf" srcId="{1E5C6357-D567-4F24-A3DE-9F356A23BBE9}" destId="{9C63007D-15C6-48F1-86CE-0DDE20A4AD32}" srcOrd="3" destOrd="0" presId="urn:microsoft.com/office/officeart/2018/2/layout/IconLabelList"/>
    <dgm:cxn modelId="{F2FB7C05-19D8-E04F-9311-7E817B6C24FC}" type="presParOf" srcId="{1E5C6357-D567-4F24-A3DE-9F356A23BBE9}" destId="{7E674D9D-BA8A-4620-A697-9041A3AC3418}" srcOrd="4" destOrd="0" presId="urn:microsoft.com/office/officeart/2018/2/layout/IconLabelList"/>
    <dgm:cxn modelId="{6B1B1580-D0F8-E940-9293-9C65F9ABD645}" type="presParOf" srcId="{7E674D9D-BA8A-4620-A697-9041A3AC3418}" destId="{58E4533A-8C51-4C2B-8DDC-26766C86DD0C}" srcOrd="0" destOrd="0" presId="urn:microsoft.com/office/officeart/2018/2/layout/IconLabelList"/>
    <dgm:cxn modelId="{21577DE7-8A3E-5042-982C-24A364DB5AFF}" type="presParOf" srcId="{7E674D9D-BA8A-4620-A697-9041A3AC3418}" destId="{82CD19CA-DC08-42A0-881F-6AB6B7F82CE7}" srcOrd="1" destOrd="0" presId="urn:microsoft.com/office/officeart/2018/2/layout/IconLabelList"/>
    <dgm:cxn modelId="{63DCD94D-FD14-3C48-A2D6-22F149A2838E}" type="presParOf" srcId="{7E674D9D-BA8A-4620-A697-9041A3AC3418}" destId="{E4907F8E-72D6-47E4-B34C-1B1E3D46DDEC}" srcOrd="2" destOrd="0" presId="urn:microsoft.com/office/officeart/2018/2/layout/IconLabelList"/>
    <dgm:cxn modelId="{394D676A-CA09-C94D-81D6-123D5FE6F90F}" type="presParOf" srcId="{1E5C6357-D567-4F24-A3DE-9F356A23BBE9}" destId="{B28D10D5-25EA-4C59-BF27-F395531D1E5C}" srcOrd="5" destOrd="0" presId="urn:microsoft.com/office/officeart/2018/2/layout/IconLabelList"/>
    <dgm:cxn modelId="{A8F4AF96-478A-E84C-86AA-129635632D0D}" type="presParOf" srcId="{1E5C6357-D567-4F24-A3DE-9F356A23BBE9}" destId="{AB6B0530-D3E9-4252-B93A-F8C76061AE3F}" srcOrd="6" destOrd="0" presId="urn:microsoft.com/office/officeart/2018/2/layout/IconLabelList"/>
    <dgm:cxn modelId="{9F3DBCD1-0E21-7341-BCB9-97F00122E74F}" type="presParOf" srcId="{AB6B0530-D3E9-4252-B93A-F8C76061AE3F}" destId="{2461BBAE-508E-4375-BC42-C805F774BB3B}" srcOrd="0" destOrd="0" presId="urn:microsoft.com/office/officeart/2018/2/layout/IconLabelList"/>
    <dgm:cxn modelId="{D8BB7ED2-D9B5-C941-A285-8C498258E985}" type="presParOf" srcId="{AB6B0530-D3E9-4252-B93A-F8C76061AE3F}" destId="{11652290-48EC-4EDC-9672-BA4B3182CF54}" srcOrd="1" destOrd="0" presId="urn:microsoft.com/office/officeart/2018/2/layout/IconLabelList"/>
    <dgm:cxn modelId="{DE4213A8-AC0F-274E-9DA0-4FB96F55DFB1}" type="presParOf" srcId="{AB6B0530-D3E9-4252-B93A-F8C76061AE3F}" destId="{162E74AC-5DA8-4E52-8AF5-84433FFBBC5E}" srcOrd="2" destOrd="0" presId="urn:microsoft.com/office/officeart/2018/2/layout/IconLabelList"/>
    <dgm:cxn modelId="{71235469-14EE-C94C-BDFC-D19241899C56}" type="presParOf" srcId="{1E5C6357-D567-4F24-A3DE-9F356A23BBE9}" destId="{45C441EF-7C3F-493B-AAAD-9AEF8C0418BB}" srcOrd="7" destOrd="0" presId="urn:microsoft.com/office/officeart/2018/2/layout/IconLabelList"/>
    <dgm:cxn modelId="{8E0B40D3-4C37-D242-994C-02A4CDF6388B}" type="presParOf" srcId="{1E5C6357-D567-4F24-A3DE-9F356A23BBE9}" destId="{D52BD5D5-46B7-4330-A375-3ACA9AB8EC1A}" srcOrd="8" destOrd="0" presId="urn:microsoft.com/office/officeart/2018/2/layout/IconLabelList"/>
    <dgm:cxn modelId="{117FB280-57A7-3E4E-8C24-B58C87E82D15}" type="presParOf" srcId="{D52BD5D5-46B7-4330-A375-3ACA9AB8EC1A}" destId="{38D6FEC2-5BB5-49E4-B8E6-795D72574155}" srcOrd="0" destOrd="0" presId="urn:microsoft.com/office/officeart/2018/2/layout/IconLabelList"/>
    <dgm:cxn modelId="{9797C2D6-4B6A-BA40-BFA1-C5C463767F93}" type="presParOf" srcId="{D52BD5D5-46B7-4330-A375-3ACA9AB8EC1A}" destId="{30155945-F956-4EB4-8396-A6704F4222E6}" srcOrd="1" destOrd="0" presId="urn:microsoft.com/office/officeart/2018/2/layout/IconLabelList"/>
    <dgm:cxn modelId="{767CCDFA-F0F5-B545-8EE2-4406D16B5C48}" type="presParOf" srcId="{D52BD5D5-46B7-4330-A375-3ACA9AB8EC1A}" destId="{12DC9EA6-65E0-4CB4-A6D5-1C6E920FCF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39C64-1A46-4FE9-A229-8F2583158CFB}">
      <dsp:nvSpPr>
        <dsp:cNvPr id="0" name=""/>
        <dsp:cNvSpPr/>
      </dsp:nvSpPr>
      <dsp:spPr>
        <a:xfrm>
          <a:off x="889581" y="823313"/>
          <a:ext cx="924553" cy="924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5B1CF-B769-401F-B733-17809F1C3072}">
      <dsp:nvSpPr>
        <dsp:cNvPr id="0" name=""/>
        <dsp:cNvSpPr/>
      </dsp:nvSpPr>
      <dsp:spPr>
        <a:xfrm>
          <a:off x="324576" y="2038086"/>
          <a:ext cx="2054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Defining classes</a:t>
          </a:r>
          <a:endParaRPr lang="en-US" sz="1800" kern="1200"/>
        </a:p>
      </dsp:txBody>
      <dsp:txXfrm>
        <a:off x="324576" y="2038086"/>
        <a:ext cx="2054564" cy="720000"/>
      </dsp:txXfrm>
    </dsp:sp>
    <dsp:sp modelId="{D527BF42-D5A8-426B-BCD2-050A254EB2C3}">
      <dsp:nvSpPr>
        <dsp:cNvPr id="0" name=""/>
        <dsp:cNvSpPr/>
      </dsp:nvSpPr>
      <dsp:spPr>
        <a:xfrm>
          <a:off x="3303694" y="823313"/>
          <a:ext cx="924553" cy="924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D667F-3F24-424E-90EA-CFB3F3EC49C1}">
      <dsp:nvSpPr>
        <dsp:cNvPr id="0" name=""/>
        <dsp:cNvSpPr/>
      </dsp:nvSpPr>
      <dsp:spPr>
        <a:xfrm>
          <a:off x="2738689" y="2038086"/>
          <a:ext cx="2054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Handling errors</a:t>
          </a:r>
          <a:endParaRPr lang="en-US" sz="1800" kern="1200"/>
        </a:p>
      </dsp:txBody>
      <dsp:txXfrm>
        <a:off x="2738689" y="2038086"/>
        <a:ext cx="2054564" cy="720000"/>
      </dsp:txXfrm>
    </dsp:sp>
    <dsp:sp modelId="{B8007B7C-DCE5-4F90-85AA-C05B9429D5B8}">
      <dsp:nvSpPr>
        <dsp:cNvPr id="0" name=""/>
        <dsp:cNvSpPr/>
      </dsp:nvSpPr>
      <dsp:spPr>
        <a:xfrm>
          <a:off x="5717807" y="823313"/>
          <a:ext cx="924553" cy="9245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F2EC2-39D0-4EF6-894F-AA553FA55A6C}">
      <dsp:nvSpPr>
        <dsp:cNvPr id="0" name=""/>
        <dsp:cNvSpPr/>
      </dsp:nvSpPr>
      <dsp:spPr>
        <a:xfrm>
          <a:off x="5152802" y="2038086"/>
          <a:ext cx="2054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Interaction with an external file – data file</a:t>
          </a:r>
          <a:endParaRPr lang="en-US" sz="1800" kern="1200"/>
        </a:p>
      </dsp:txBody>
      <dsp:txXfrm>
        <a:off x="5152802" y="2038086"/>
        <a:ext cx="2054564" cy="720000"/>
      </dsp:txXfrm>
    </dsp:sp>
    <dsp:sp modelId="{400C4ED2-D5B3-4528-A1B8-51FFBC7D2C0C}">
      <dsp:nvSpPr>
        <dsp:cNvPr id="0" name=""/>
        <dsp:cNvSpPr/>
      </dsp:nvSpPr>
      <dsp:spPr>
        <a:xfrm>
          <a:off x="8131920" y="823313"/>
          <a:ext cx="924553" cy="9245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24A7B-0D26-4BE8-B2D8-1116E15EA321}">
      <dsp:nvSpPr>
        <dsp:cNvPr id="0" name=""/>
        <dsp:cNvSpPr/>
      </dsp:nvSpPr>
      <dsp:spPr>
        <a:xfrm>
          <a:off x="7566915" y="2038086"/>
          <a:ext cx="2054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DRY code</a:t>
          </a:r>
          <a:endParaRPr lang="en-US" sz="1800" kern="1200"/>
        </a:p>
      </dsp:txBody>
      <dsp:txXfrm>
        <a:off x="7566915" y="2038086"/>
        <a:ext cx="205456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275FE-F3DD-4756-BC69-611C2BB48BE6}">
      <dsp:nvSpPr>
        <dsp:cNvPr id="0" name=""/>
        <dsp:cNvSpPr/>
      </dsp:nvSpPr>
      <dsp:spPr>
        <a:xfrm>
          <a:off x="464340" y="948678"/>
          <a:ext cx="757792" cy="7577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3B140-FFAE-4FCE-95B8-84D1C0EFC1EF}">
      <dsp:nvSpPr>
        <dsp:cNvPr id="0" name=""/>
        <dsp:cNvSpPr/>
      </dsp:nvSpPr>
      <dsp:spPr>
        <a:xfrm>
          <a:off x="1244" y="1959127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Choosing what to do (brainstorming idea)</a:t>
          </a:r>
          <a:endParaRPr lang="en-US" sz="1500" kern="1200"/>
        </a:p>
      </dsp:txBody>
      <dsp:txXfrm>
        <a:off x="1244" y="1959127"/>
        <a:ext cx="1683984" cy="673593"/>
      </dsp:txXfrm>
    </dsp:sp>
    <dsp:sp modelId="{1106E9EA-10B1-4B21-8FEB-302077841A03}">
      <dsp:nvSpPr>
        <dsp:cNvPr id="0" name=""/>
        <dsp:cNvSpPr/>
      </dsp:nvSpPr>
      <dsp:spPr>
        <a:xfrm>
          <a:off x="2443021" y="948678"/>
          <a:ext cx="757792" cy="7577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EE367-ECC2-4FF0-ABD7-EBD424897866}">
      <dsp:nvSpPr>
        <dsp:cNvPr id="0" name=""/>
        <dsp:cNvSpPr/>
      </dsp:nvSpPr>
      <dsp:spPr>
        <a:xfrm>
          <a:off x="1979926" y="1959127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Planning app (GitHub Projects)</a:t>
          </a:r>
          <a:endParaRPr lang="en-US" sz="1500" kern="1200"/>
        </a:p>
      </dsp:txBody>
      <dsp:txXfrm>
        <a:off x="1979926" y="1959127"/>
        <a:ext cx="1683984" cy="673593"/>
      </dsp:txXfrm>
    </dsp:sp>
    <dsp:sp modelId="{58E4533A-8C51-4C2B-8DDC-26766C86DD0C}">
      <dsp:nvSpPr>
        <dsp:cNvPr id="0" name=""/>
        <dsp:cNvSpPr/>
      </dsp:nvSpPr>
      <dsp:spPr>
        <a:xfrm>
          <a:off x="4421703" y="948678"/>
          <a:ext cx="757792" cy="7577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07F8E-72D6-47E4-B34C-1B1E3D46DDEC}">
      <dsp:nvSpPr>
        <dsp:cNvPr id="0" name=""/>
        <dsp:cNvSpPr/>
      </dsp:nvSpPr>
      <dsp:spPr>
        <a:xfrm>
          <a:off x="3958607" y="1959127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Designing screens layout</a:t>
          </a:r>
          <a:endParaRPr lang="en-US" sz="1500" kern="1200"/>
        </a:p>
      </dsp:txBody>
      <dsp:txXfrm>
        <a:off x="3958607" y="1959127"/>
        <a:ext cx="1683984" cy="673593"/>
      </dsp:txXfrm>
    </dsp:sp>
    <dsp:sp modelId="{2461BBAE-508E-4375-BC42-C805F774BB3B}">
      <dsp:nvSpPr>
        <dsp:cNvPr id="0" name=""/>
        <dsp:cNvSpPr/>
      </dsp:nvSpPr>
      <dsp:spPr>
        <a:xfrm>
          <a:off x="6400385" y="948678"/>
          <a:ext cx="757792" cy="7577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E74AC-5DA8-4E52-8AF5-84433FFBBC5E}">
      <dsp:nvSpPr>
        <dsp:cNvPr id="0" name=""/>
        <dsp:cNvSpPr/>
      </dsp:nvSpPr>
      <dsp:spPr>
        <a:xfrm>
          <a:off x="5937289" y="1959127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Ruby gems</a:t>
          </a:r>
          <a:endParaRPr lang="en-US" sz="1500" kern="1200"/>
        </a:p>
      </dsp:txBody>
      <dsp:txXfrm>
        <a:off x="5937289" y="1959127"/>
        <a:ext cx="1683984" cy="673593"/>
      </dsp:txXfrm>
    </dsp:sp>
    <dsp:sp modelId="{38D6FEC2-5BB5-49E4-B8E6-795D72574155}">
      <dsp:nvSpPr>
        <dsp:cNvPr id="0" name=""/>
        <dsp:cNvSpPr/>
      </dsp:nvSpPr>
      <dsp:spPr>
        <a:xfrm>
          <a:off x="8379066" y="948678"/>
          <a:ext cx="757792" cy="7577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C9EA6-65E0-4CB4-A6D5-1C6E920FCFF9}">
      <dsp:nvSpPr>
        <dsp:cNvPr id="0" name=""/>
        <dsp:cNvSpPr/>
      </dsp:nvSpPr>
      <dsp:spPr>
        <a:xfrm>
          <a:off x="7915971" y="1959127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Overcoming challenges</a:t>
          </a:r>
          <a:endParaRPr lang="en-US" sz="1500" kern="1200"/>
        </a:p>
      </dsp:txBody>
      <dsp:txXfrm>
        <a:off x="7915971" y="1959127"/>
        <a:ext cx="1683984" cy="673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5226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7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4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5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42759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39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01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4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1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819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579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920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3706-52E9-E843-9BAA-7AB556212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4800" dirty="0"/>
              <a:t>T1A3 - Terminal Application</a:t>
            </a:r>
            <a:br>
              <a:rPr lang="en-AU" dirty="0"/>
            </a:br>
            <a:r>
              <a:rPr lang="en-AU" dirty="0"/>
              <a:t>Pet Sitter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77A03-70DE-3A4C-A313-75A481F13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Student ID: CAM012112</a:t>
            </a:r>
          </a:p>
          <a:p>
            <a:r>
              <a:rPr lang="en-AU" dirty="0"/>
              <a:t>Student name: Vanessa </a:t>
            </a:r>
            <a:r>
              <a:rPr lang="en-AU" dirty="0" err="1"/>
              <a:t>Denardin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6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0901-CD54-6349-ACC9-BD3366A9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sz="3400"/>
              <a:t>3. DEVELOPMENT PROCESS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7016E53-A786-46D4-898F-1FDA2F40B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DDB933-6E11-634C-B339-96F514E8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66126" y="1301074"/>
            <a:ext cx="5247747" cy="39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2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0901-CD54-6349-ACC9-BD3366A9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DEVELOPMENT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5C81-1B8C-4E41-BE4E-EC76C5C59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TODO:</a:t>
            </a:r>
          </a:p>
          <a:p>
            <a:pPr lvl="1"/>
            <a:r>
              <a:rPr lang="en-US" sz="2800"/>
              <a:t>Implement all menu functionality</a:t>
            </a:r>
          </a:p>
          <a:p>
            <a:pPr lvl="1"/>
            <a:r>
              <a:rPr lang="en-US" sz="2800"/>
              <a:t>Improve all unit tests</a:t>
            </a:r>
          </a:p>
          <a:p>
            <a:pPr lvl="1"/>
            <a:r>
              <a:rPr lang="en-US" sz="2800"/>
              <a:t>Create script to setup the application with things like install gems and generate initial json file</a:t>
            </a:r>
          </a:p>
          <a:p>
            <a:pPr lvl="1"/>
            <a:r>
              <a:rPr lang="en-US" sz="2800"/>
              <a:t>Document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4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A52F5-25CB-EB44-8E34-C4323EA7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4. CHALLENGES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26010FE-E7A6-4925-AE57-FF1865559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365487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12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8F15-79DF-6248-99C8-6C3F808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5. FAVOURITE PARTS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85B8AB-3E66-4F1F-B527-C78FBD621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80441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980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E934-758C-B048-9270-33584CB7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CODE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C9AE-7EE7-F841-BCAE-B16E3A0A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04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8F18F-0384-D647-B41E-4CB6D160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dirty="0"/>
              <a:t>Thank you!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A picture containing window, cat, sitting, indoor&#10;&#10;Description automatically generated">
            <a:extLst>
              <a:ext uri="{FF2B5EF4-FFF2-40B4-BE49-F238E27FC236}">
                <a16:creationId xmlns:a16="http://schemas.microsoft.com/office/drawing/2014/main" id="{9E035E9C-E780-5345-833A-4F801ADD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287" y="1340841"/>
            <a:ext cx="3270693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3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7AA43-D848-5B42-8685-C76F493F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50D19-2797-1C47-8481-4FF053FE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TERMINAL APP – FEATURES AND HOW TO USE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LOGIC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DEVELOPMENT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FAVOURITE PARTS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CODE OVERVIEW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5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9138-EDE1-D345-864A-F11B1543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TERMINAL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83669-39C1-AF42-B737-CC0B0F4F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The app is a database where a pet sitter can store various information, such as the name and contact of the pet owner, pet’s special needs, dates and to-do lists for the service.</a:t>
            </a:r>
          </a:p>
          <a:p>
            <a:r>
              <a:rPr lang="en-US" sz="2800" dirty="0"/>
              <a:t>Login screen - user and password</a:t>
            </a:r>
          </a:p>
          <a:p>
            <a:r>
              <a:rPr lang="en-US" sz="2800" dirty="0"/>
              <a:t>Menu - pet sitter profile, client's info, job (date and tasks to do), exit</a:t>
            </a:r>
          </a:p>
          <a:p>
            <a:r>
              <a:rPr lang="en-US" sz="2800" dirty="0"/>
              <a:t>Clients' info screen allows to add, edit and delete pet’s info</a:t>
            </a:r>
          </a:p>
          <a:p>
            <a:r>
              <a:rPr lang="en-US" sz="2800" dirty="0"/>
              <a:t>Job screen allows to add, edit and delete date and task’s list</a:t>
            </a:r>
          </a:p>
        </p:txBody>
      </p:sp>
    </p:spTree>
    <p:extLst>
      <p:ext uri="{BB962C8B-B14F-4D97-AF65-F5344CB8AC3E}">
        <p14:creationId xmlns:p14="http://schemas.microsoft.com/office/powerpoint/2010/main" val="267998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5102-7DDA-BE41-9DB6-453DF014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TERMINAL APP –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9D14D-2A27-6D44-B2CB-198F3B45D2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Welcome login</a:t>
            </a:r>
            <a:endParaRPr lang="en-AU" dirty="0"/>
          </a:p>
          <a:p>
            <a:pPr lvl="0"/>
            <a:r>
              <a:rPr lang="en-US" dirty="0"/>
              <a:t>Caregiver and clients (pet’s owners) information</a:t>
            </a:r>
            <a:endParaRPr lang="en-AU" dirty="0"/>
          </a:p>
          <a:p>
            <a:pPr lvl="0"/>
            <a:r>
              <a:rPr lang="en-US" dirty="0"/>
              <a:t>Pet’s details</a:t>
            </a:r>
            <a:endParaRPr lang="en-AU" dirty="0"/>
          </a:p>
          <a:p>
            <a:pPr lvl="0"/>
            <a:r>
              <a:rPr lang="en-US" dirty="0"/>
              <a:t>Job order</a:t>
            </a:r>
            <a:endParaRPr lang="en-AU" dirty="0"/>
          </a:p>
          <a:p>
            <a:pPr lvl="0"/>
            <a:r>
              <a:rPr lang="en-US" dirty="0"/>
              <a:t>Task list for each job order</a:t>
            </a:r>
            <a:endParaRPr lang="en-AU" dirty="0"/>
          </a:p>
          <a:p>
            <a:pPr lvl="0"/>
            <a:r>
              <a:rPr lang="en-US" dirty="0"/>
              <a:t>Log out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E9D1C-B64B-2E42-A323-0137219C32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EXTRAS</a:t>
            </a:r>
          </a:p>
          <a:p>
            <a:pPr lvl="0"/>
            <a:r>
              <a:rPr lang="en-US" dirty="0"/>
              <a:t>Contact’s list</a:t>
            </a:r>
            <a:endParaRPr lang="en-AU" dirty="0"/>
          </a:p>
          <a:p>
            <a:pPr lvl="0"/>
            <a:r>
              <a:rPr lang="en-US" dirty="0"/>
              <a:t>Mark tasks as completed</a:t>
            </a:r>
            <a:endParaRPr lang="en-AU" dirty="0"/>
          </a:p>
          <a:p>
            <a:pPr lvl="0"/>
            <a:r>
              <a:rPr lang="en-US" dirty="0"/>
              <a:t>Financial management</a:t>
            </a:r>
            <a:endParaRPr lang="en-AU" dirty="0"/>
          </a:p>
          <a:p>
            <a:pPr lvl="0"/>
            <a:r>
              <a:rPr lang="en-US" dirty="0"/>
              <a:t>Availability calendar</a:t>
            </a:r>
            <a:endParaRPr lang="en-AU" dirty="0"/>
          </a:p>
          <a:p>
            <a:pPr lvl="0"/>
            <a:r>
              <a:rPr lang="en-US" dirty="0"/>
              <a:t>Pictures of the pet</a:t>
            </a:r>
            <a:endParaRPr lang="en-AU" dirty="0"/>
          </a:p>
          <a:p>
            <a:pPr lvl="0"/>
            <a:r>
              <a:rPr lang="en-US" dirty="0"/>
              <a:t>Email notifications</a:t>
            </a:r>
            <a:endParaRPr lang="en-AU" dirty="0"/>
          </a:p>
          <a:p>
            <a:pPr lvl="0"/>
            <a:r>
              <a:rPr lang="en-US" dirty="0"/>
              <a:t>Message chat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047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9138-EDE1-D345-864A-F11B1543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TERMINAL APP – 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83669-39C1-AF42-B737-CC0B0F4F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App developed to help a single pet sitter to manage their clients’ pets and tasks data</a:t>
            </a:r>
          </a:p>
          <a:p>
            <a:r>
              <a:rPr lang="en-US" sz="3200" dirty="0"/>
              <a:t>First version intended to only replace manual data entry from pet sitters, not to be a multi-user system and/or having any financial management</a:t>
            </a:r>
          </a:p>
          <a:p>
            <a:r>
              <a:rPr lang="en-US" sz="3200" dirty="0"/>
              <a:t>The app will help the professional caregiver to keep records of all the clients with important information and pet’s needs including tasks related to support the pet well-being while the owners are away.</a:t>
            </a:r>
            <a:r>
              <a:rPr lang="en-AU" sz="3200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230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C4069-8689-2245-85D4-E9006DD9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4DA0-3502-514D-AFB6-BDB301062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dirty="0"/>
              <a:t>User is prompted with a welcome screen and login page for accessing the data</a:t>
            </a:r>
          </a:p>
          <a:p>
            <a:r>
              <a:rPr lang="en-US" dirty="0"/>
              <a:t>A menu is then shown for selection of actions that could be:</a:t>
            </a:r>
          </a:p>
          <a:p>
            <a:pPr lvl="1"/>
            <a:r>
              <a:rPr lang="en-US" dirty="0"/>
              <a:t>Pet sitter profile</a:t>
            </a:r>
          </a:p>
          <a:p>
            <a:pPr lvl="1"/>
            <a:r>
              <a:rPr lang="en-US" dirty="0"/>
              <a:t>Clients</a:t>
            </a:r>
          </a:p>
          <a:p>
            <a:pPr lvl="1"/>
            <a:r>
              <a:rPr lang="en-US" dirty="0"/>
              <a:t>Jobs</a:t>
            </a:r>
          </a:p>
          <a:p>
            <a:pPr lvl="1"/>
            <a:r>
              <a:rPr lang="en-US" dirty="0"/>
              <a:t>Exit</a:t>
            </a:r>
          </a:p>
          <a:p>
            <a:r>
              <a:rPr lang="en-US" dirty="0"/>
              <a:t>On the profile page, the user can setup its own information to show on the Job page for future printing out to help pet sitter</a:t>
            </a:r>
          </a:p>
          <a:p>
            <a:endParaRPr lang="en-US" dirty="0"/>
          </a:p>
          <a:p>
            <a:r>
              <a:rPr lang="en-US" dirty="0"/>
              <a:t>Client's page will show a list of all existing clients with possibility of add, edit or delete entries. Further down on client's details, pet's information can also be added, edited or deleted</a:t>
            </a:r>
          </a:p>
          <a:p>
            <a:r>
              <a:rPr lang="en-US" dirty="0"/>
              <a:t>Job's page will initially list all upcoming gigs for the next 7 days or can also look into all records. Jobs are made up of pet sitter/clients/pets' details and a list of tasks that are required to complete for that order.</a:t>
            </a:r>
          </a:p>
          <a:p>
            <a:r>
              <a:rPr lang="en-US" dirty="0"/>
              <a:t>All menus always offer the option to go back one menu, return to home or exit application.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9657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0901-CD54-6349-ACC9-BD3366A9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5C81-1B8C-4E41-BE4E-EC76C5C59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Prepare GitHub project with Kanban board to keep track of all work required and identified during brainstorms</a:t>
            </a:r>
          </a:p>
          <a:p>
            <a:r>
              <a:rPr lang="en-US" sz="2400" dirty="0"/>
              <a:t>App flow brainstorm on paper including how screens will look like</a:t>
            </a:r>
          </a:p>
          <a:p>
            <a:r>
              <a:rPr lang="en-US" sz="2400" dirty="0"/>
              <a:t>Classes including data structure that would be required to save the information that the user needs</a:t>
            </a:r>
          </a:p>
          <a:p>
            <a:r>
              <a:rPr lang="en-US" sz="2400" dirty="0"/>
              <a:t>CRUD for all classes including a dedicated Database class to convert Hashes into JSON and follow the DRY principle (avoid duplication of code)</a:t>
            </a:r>
          </a:p>
          <a:p>
            <a:r>
              <a:rPr lang="en-US" sz="2400" dirty="0"/>
              <a:t>App interface to implement all CRUD methods</a:t>
            </a:r>
          </a:p>
        </p:txBody>
      </p:sp>
    </p:spTree>
    <p:extLst>
      <p:ext uri="{BB962C8B-B14F-4D97-AF65-F5344CB8AC3E}">
        <p14:creationId xmlns:p14="http://schemas.microsoft.com/office/powerpoint/2010/main" val="328073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0901-CD54-6349-ACC9-BD3366A9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DEVELOPMENT PROCESS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C3CB95-12CE-6C4E-91D4-5794E1CCB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683" y="1965375"/>
            <a:ext cx="8847117" cy="438638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86ADAF-1706-D04B-89D1-5F414CDEECBE}"/>
              </a:ext>
            </a:extLst>
          </p:cNvPr>
          <p:cNvSpPr/>
          <p:nvPr/>
        </p:nvSpPr>
        <p:spPr>
          <a:xfrm>
            <a:off x="3036124" y="6351761"/>
            <a:ext cx="6272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github.com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vanessadenardin</a:t>
            </a:r>
            <a:r>
              <a:rPr lang="en-US" dirty="0">
                <a:solidFill>
                  <a:schemeClr val="tx2"/>
                </a:solidFill>
              </a:rPr>
              <a:t>/pet-sitter-app/projects/1</a:t>
            </a:r>
          </a:p>
        </p:txBody>
      </p:sp>
    </p:spTree>
    <p:extLst>
      <p:ext uri="{BB962C8B-B14F-4D97-AF65-F5344CB8AC3E}">
        <p14:creationId xmlns:p14="http://schemas.microsoft.com/office/powerpoint/2010/main" val="301055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0901-CD54-6349-ACC9-BD3366A9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DEVELOPMENT PROCESS</a:t>
            </a:r>
          </a:p>
        </p:txBody>
      </p:sp>
      <p:pic>
        <p:nvPicPr>
          <p:cNvPr id="9" name="Content Placeholder 8" descr="Timeline&#10;&#10;Description automatically generated">
            <a:extLst>
              <a:ext uri="{FF2B5EF4-FFF2-40B4-BE49-F238E27FC236}">
                <a16:creationId xmlns:a16="http://schemas.microsoft.com/office/drawing/2014/main" id="{BC0E91A8-B21D-364D-B89C-762D76011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512460" y="2128004"/>
            <a:ext cx="5162132" cy="3871600"/>
          </a:xfrm>
        </p:spPr>
      </p:pic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82136271-7EC8-7E48-B8F3-01CB53CDF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19996" y="2128005"/>
            <a:ext cx="5162132" cy="38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337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{47C0E9EF-C876-5E45-9BAB-D131774EF487}tf10001072</Template>
  <TotalTime>901</TotalTime>
  <Words>609</Words>
  <Application>Microsoft Macintosh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Franklin Gothic Book</vt:lpstr>
      <vt:lpstr>Crop</vt:lpstr>
      <vt:lpstr>T1A3 - Terminal Application Pet Sitter app</vt:lpstr>
      <vt:lpstr>TABLE OF CONTENTS</vt:lpstr>
      <vt:lpstr>1. TERMINAL APP</vt:lpstr>
      <vt:lpstr>1. TERMINAL APP – FEATURES</vt:lpstr>
      <vt:lpstr>1. TERMINAL APP – TARGET AUDIENCE</vt:lpstr>
      <vt:lpstr>2. LOGIC</vt:lpstr>
      <vt:lpstr>3. DEVELOPMENT PROCESS</vt:lpstr>
      <vt:lpstr>3. DEVELOPMENT PROCESS</vt:lpstr>
      <vt:lpstr>3. DEVELOPMENT PROCESS</vt:lpstr>
      <vt:lpstr>3. DEVELOPMENT PROCESS</vt:lpstr>
      <vt:lpstr>3. DEVELOPMENT PROCESS</vt:lpstr>
      <vt:lpstr>4. CHALLENGES</vt:lpstr>
      <vt:lpstr>5. FAVOURITE PARTS</vt:lpstr>
      <vt:lpstr>6. CODE OVERVIEW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T1A3 - Terminal Application Pet Sitter app</dc:title>
  <dc:creator>Vanessa Denardin</dc:creator>
  <cp:lastModifiedBy>Vanessa Denardin</cp:lastModifiedBy>
  <cp:revision>23</cp:revision>
  <dcterms:created xsi:type="dcterms:W3CDTF">2021-04-03T21:55:41Z</dcterms:created>
  <dcterms:modified xsi:type="dcterms:W3CDTF">2021-04-06T13:45:46Z</dcterms:modified>
</cp:coreProperties>
</file>